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1"/>
    <p:sldId id="257" r:id="rId42"/>
    <p:sldId id="258" r:id="rId43"/>
    <p:sldId id="259" r:id="rId44"/>
    <p:sldId id="260" r:id="rId45"/>
    <p:sldId id="261" r:id="rId46"/>
    <p:sldId id="262" r:id="rId47"/>
    <p:sldId id="263" r:id="rId48"/>
    <p:sldId id="264" r:id="rId49"/>
    <p:sldId id="265" r:id="rId5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Open Sauce" charset="1" panose="00000500000000000000"/>
      <p:regular r:id="rId11"/>
    </p:embeddedFont>
    <p:embeddedFont>
      <p:font typeface="Open Sauce Bold" charset="1" panose="00000800000000000000"/>
      <p:regular r:id="rId12"/>
    </p:embeddedFont>
    <p:embeddedFont>
      <p:font typeface="Open Sauce Italics" charset="1" panose="00000500000000000000"/>
      <p:regular r:id="rId13"/>
    </p:embeddedFont>
    <p:embeddedFont>
      <p:font typeface="Open Sauce Bold Italics" charset="1" panose="00000800000000000000"/>
      <p:regular r:id="rId14"/>
    </p:embeddedFont>
    <p:embeddedFont>
      <p:font typeface="Open Sauce Light" charset="1" panose="00000400000000000000"/>
      <p:regular r:id="rId15"/>
    </p:embeddedFont>
    <p:embeddedFont>
      <p:font typeface="Open Sauce Light Italics" charset="1" panose="00000400000000000000"/>
      <p:regular r:id="rId16"/>
    </p:embeddedFont>
    <p:embeddedFont>
      <p:font typeface="Open Sauce Medium" charset="1" panose="00000600000000000000"/>
      <p:regular r:id="rId17"/>
    </p:embeddedFont>
    <p:embeddedFont>
      <p:font typeface="Open Sauce Medium Italics" charset="1" panose="00000600000000000000"/>
      <p:regular r:id="rId18"/>
    </p:embeddedFont>
    <p:embeddedFont>
      <p:font typeface="Open Sauce Semi-Bold" charset="1" panose="00000700000000000000"/>
      <p:regular r:id="rId19"/>
    </p:embeddedFont>
    <p:embeddedFont>
      <p:font typeface="Open Sauce Semi-Bold Italics" charset="1" panose="00000700000000000000"/>
      <p:regular r:id="rId20"/>
    </p:embeddedFont>
    <p:embeddedFont>
      <p:font typeface="Open Sauce Heavy" charset="1" panose="00000A00000000000000"/>
      <p:regular r:id="rId21"/>
    </p:embeddedFont>
    <p:embeddedFont>
      <p:font typeface="Open Sauce Heavy Italics" charset="1" panose="00000A00000000000000"/>
      <p:regular r:id="rId22"/>
    </p:embeddedFont>
    <p:embeddedFont>
      <p:font typeface="Open Sans" charset="1" panose="020B0606030504020204"/>
      <p:regular r:id="rId23"/>
    </p:embeddedFont>
    <p:embeddedFont>
      <p:font typeface="Open Sans Bold" charset="1" panose="020B0806030504020204"/>
      <p:regular r:id="rId24"/>
    </p:embeddedFont>
    <p:embeddedFont>
      <p:font typeface="Open Sans Italics" charset="1" panose="020B0606030504020204"/>
      <p:regular r:id="rId25"/>
    </p:embeddedFont>
    <p:embeddedFont>
      <p:font typeface="Open Sans Bold Italics" charset="1" panose="020B0806030504020204"/>
      <p:regular r:id="rId26"/>
    </p:embeddedFont>
    <p:embeddedFont>
      <p:font typeface="Open Sans Light" charset="1" panose="020B0306030504020204"/>
      <p:regular r:id="rId27"/>
    </p:embeddedFont>
    <p:embeddedFont>
      <p:font typeface="Open Sans Light Italics" charset="1" panose="020B0306030504020204"/>
      <p:regular r:id="rId28"/>
    </p:embeddedFont>
    <p:embeddedFont>
      <p:font typeface="Open Sans Ultra-Bold" charset="1" panose="00000000000000000000"/>
      <p:regular r:id="rId29"/>
    </p:embeddedFont>
    <p:embeddedFont>
      <p:font typeface="Open Sans Ultra-Bold Italics" charset="1" panose="00000000000000000000"/>
      <p:regular r:id="rId30"/>
    </p:embeddedFont>
    <p:embeddedFont>
      <p:font typeface="Lato" charset="1" panose="020F0502020204030203"/>
      <p:regular r:id="rId31"/>
    </p:embeddedFont>
    <p:embeddedFont>
      <p:font typeface="Lato Bold" charset="1" panose="020F0502020204030203"/>
      <p:regular r:id="rId32"/>
    </p:embeddedFont>
    <p:embeddedFont>
      <p:font typeface="Lato Italics" charset="1" panose="020F0502020204030203"/>
      <p:regular r:id="rId33"/>
    </p:embeddedFont>
    <p:embeddedFont>
      <p:font typeface="Lato Bold Italics" charset="1" panose="020F0502020204030203"/>
      <p:regular r:id="rId34"/>
    </p:embeddedFont>
    <p:embeddedFont>
      <p:font typeface="Lato Thin" charset="1" panose="020F0502020204030203"/>
      <p:regular r:id="rId35"/>
    </p:embeddedFont>
    <p:embeddedFont>
      <p:font typeface="Lato Thin Italics" charset="1" panose="020F0502020204030203"/>
      <p:regular r:id="rId36"/>
    </p:embeddedFont>
    <p:embeddedFont>
      <p:font typeface="Lato Light" charset="1" panose="020F0502020204030203"/>
      <p:regular r:id="rId37"/>
    </p:embeddedFont>
    <p:embeddedFont>
      <p:font typeface="Lato Light Italics" charset="1" panose="020F0502020204030203"/>
      <p:regular r:id="rId38"/>
    </p:embeddedFont>
    <p:embeddedFont>
      <p:font typeface="Lato Heavy" charset="1" panose="020F0502020204030203"/>
      <p:regular r:id="rId39"/>
    </p:embeddedFont>
    <p:embeddedFont>
      <p:font typeface="Lato Heavy Italics" charset="1" panose="020F0502020204030203"/>
      <p:regular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slides/slide1.xml" Type="http://schemas.openxmlformats.org/officeDocument/2006/relationships/slide"/><Relationship Id="rId42" Target="slides/slide2.xml" Type="http://schemas.openxmlformats.org/officeDocument/2006/relationships/slide"/><Relationship Id="rId43" Target="slides/slide3.xml" Type="http://schemas.openxmlformats.org/officeDocument/2006/relationships/slide"/><Relationship Id="rId44" Target="slides/slide4.xml" Type="http://schemas.openxmlformats.org/officeDocument/2006/relationships/slide"/><Relationship Id="rId45" Target="slides/slide5.xml" Type="http://schemas.openxmlformats.org/officeDocument/2006/relationships/slide"/><Relationship Id="rId46" Target="slides/slide6.xml" Type="http://schemas.openxmlformats.org/officeDocument/2006/relationships/slide"/><Relationship Id="rId47" Target="slides/slide7.xml" Type="http://schemas.openxmlformats.org/officeDocument/2006/relationships/slide"/><Relationship Id="rId48" Target="slides/slide8.xml" Type="http://schemas.openxmlformats.org/officeDocument/2006/relationships/slide"/><Relationship Id="rId49" Target="slides/slide9.xml" Type="http://schemas.openxmlformats.org/officeDocument/2006/relationships/slide"/><Relationship Id="rId5" Target="tableStyles.xml" Type="http://schemas.openxmlformats.org/officeDocument/2006/relationships/tableStyles"/><Relationship Id="rId50" Target="slides/slide10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-r8Yt6ak.mp4>
</file>

<file path=ppt/media/image1.png>
</file>

<file path=ppt/media/image10.jpeg>
</file>

<file path=ppt/media/image11.png>
</file>

<file path=ppt/media/image2.jpeg>
</file>

<file path=ppt/media/image3.png>
</file>

<file path=ppt/media/image4.svg>
</file>

<file path=ppt/media/image5.pn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VAF-r8Yt6ak.mp4" Type="http://schemas.openxmlformats.org/officeDocument/2006/relationships/video"/><Relationship Id="rId4" Target="../media/VAF-r8Yt6ak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271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29179" y="2463697"/>
            <a:ext cx="19946359" cy="5034983"/>
            <a:chOff x="0" y="0"/>
            <a:chExt cx="1500820" cy="3788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00820" cy="378846"/>
            </a:xfrm>
            <a:custGeom>
              <a:avLst/>
              <a:gdLst/>
              <a:ahLst/>
              <a:cxnLst/>
              <a:rect r="r" b="b" t="t" l="l"/>
              <a:pathLst>
                <a:path h="378846" w="1500820">
                  <a:moveTo>
                    <a:pt x="0" y="0"/>
                  </a:moveTo>
                  <a:lnTo>
                    <a:pt x="1500820" y="0"/>
                  </a:lnTo>
                  <a:lnTo>
                    <a:pt x="1500820" y="378846"/>
                  </a:lnTo>
                  <a:lnTo>
                    <a:pt x="0" y="378846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500820" cy="4359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73166" y="-257679"/>
            <a:ext cx="746331" cy="3658597"/>
            <a:chOff x="0" y="0"/>
            <a:chExt cx="56156" cy="2752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6156" cy="275283"/>
            </a:xfrm>
            <a:custGeom>
              <a:avLst/>
              <a:gdLst/>
              <a:ahLst/>
              <a:cxnLst/>
              <a:rect r="r" b="b" t="t" l="l"/>
              <a:pathLst>
                <a:path h="275283" w="56156">
                  <a:moveTo>
                    <a:pt x="0" y="0"/>
                  </a:moveTo>
                  <a:lnTo>
                    <a:pt x="56156" y="0"/>
                  </a:lnTo>
                  <a:lnTo>
                    <a:pt x="56156" y="275283"/>
                  </a:lnTo>
                  <a:lnTo>
                    <a:pt x="0" y="27528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56156" cy="332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914834" y="6628403"/>
            <a:ext cx="746331" cy="3658597"/>
            <a:chOff x="0" y="0"/>
            <a:chExt cx="56156" cy="27528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6156" cy="275283"/>
            </a:xfrm>
            <a:custGeom>
              <a:avLst/>
              <a:gdLst/>
              <a:ahLst/>
              <a:cxnLst/>
              <a:rect r="r" b="b" t="t" l="l"/>
              <a:pathLst>
                <a:path h="275283" w="56156">
                  <a:moveTo>
                    <a:pt x="0" y="0"/>
                  </a:moveTo>
                  <a:lnTo>
                    <a:pt x="56156" y="0"/>
                  </a:lnTo>
                  <a:lnTo>
                    <a:pt x="56156" y="275283"/>
                  </a:lnTo>
                  <a:lnTo>
                    <a:pt x="0" y="27528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56156" cy="332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012881" y="363503"/>
            <a:ext cx="1490594" cy="149059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073667" y="363503"/>
            <a:ext cx="876938" cy="876938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750812" y="535959"/>
            <a:ext cx="1927738" cy="1927738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382362" y="2651440"/>
            <a:ext cx="876938" cy="876938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2823260" y="7743225"/>
            <a:ext cx="12641480" cy="1769429"/>
          </a:xfrm>
          <a:custGeom>
            <a:avLst/>
            <a:gdLst/>
            <a:ahLst/>
            <a:cxnLst/>
            <a:rect r="r" b="b" t="t" l="l"/>
            <a:pathLst>
              <a:path h="1769429" w="12641480">
                <a:moveTo>
                  <a:pt x="0" y="0"/>
                </a:moveTo>
                <a:lnTo>
                  <a:pt x="12641480" y="0"/>
                </a:lnTo>
                <a:lnTo>
                  <a:pt x="12641480" y="1769429"/>
                </a:lnTo>
                <a:lnTo>
                  <a:pt x="0" y="17694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821966" y="3833178"/>
            <a:ext cx="14644068" cy="2925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1142"/>
              </a:lnSpc>
            </a:pPr>
            <a:r>
              <a:rPr lang="en-US" sz="11981" spc="-395">
                <a:solidFill>
                  <a:srgbClr val="000000"/>
                </a:solidFill>
                <a:latin typeface="League Spartan"/>
              </a:rPr>
              <a:t>APP - Calculadora do IMC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271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29179" y="2463697"/>
            <a:ext cx="19946359" cy="5034983"/>
            <a:chOff x="0" y="0"/>
            <a:chExt cx="1500820" cy="3788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00820" cy="378846"/>
            </a:xfrm>
            <a:custGeom>
              <a:avLst/>
              <a:gdLst/>
              <a:ahLst/>
              <a:cxnLst/>
              <a:rect r="r" b="b" t="t" l="l"/>
              <a:pathLst>
                <a:path h="378846" w="1500820">
                  <a:moveTo>
                    <a:pt x="0" y="0"/>
                  </a:moveTo>
                  <a:lnTo>
                    <a:pt x="1500820" y="0"/>
                  </a:lnTo>
                  <a:lnTo>
                    <a:pt x="1500820" y="378846"/>
                  </a:lnTo>
                  <a:lnTo>
                    <a:pt x="0" y="378846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500820" cy="4359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73166" y="-257679"/>
            <a:ext cx="746331" cy="3658597"/>
            <a:chOff x="0" y="0"/>
            <a:chExt cx="56156" cy="2752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6156" cy="275283"/>
            </a:xfrm>
            <a:custGeom>
              <a:avLst/>
              <a:gdLst/>
              <a:ahLst/>
              <a:cxnLst/>
              <a:rect r="r" b="b" t="t" l="l"/>
              <a:pathLst>
                <a:path h="275283" w="56156">
                  <a:moveTo>
                    <a:pt x="0" y="0"/>
                  </a:moveTo>
                  <a:lnTo>
                    <a:pt x="56156" y="0"/>
                  </a:lnTo>
                  <a:lnTo>
                    <a:pt x="56156" y="275283"/>
                  </a:lnTo>
                  <a:lnTo>
                    <a:pt x="0" y="27528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56156" cy="332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914834" y="6628403"/>
            <a:ext cx="746331" cy="3658597"/>
            <a:chOff x="0" y="0"/>
            <a:chExt cx="56156" cy="27528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6156" cy="275283"/>
            </a:xfrm>
            <a:custGeom>
              <a:avLst/>
              <a:gdLst/>
              <a:ahLst/>
              <a:cxnLst/>
              <a:rect r="r" b="b" t="t" l="l"/>
              <a:pathLst>
                <a:path h="275283" w="56156">
                  <a:moveTo>
                    <a:pt x="0" y="0"/>
                  </a:moveTo>
                  <a:lnTo>
                    <a:pt x="56156" y="0"/>
                  </a:lnTo>
                  <a:lnTo>
                    <a:pt x="56156" y="275283"/>
                  </a:lnTo>
                  <a:lnTo>
                    <a:pt x="0" y="27528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56156" cy="332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012881" y="363503"/>
            <a:ext cx="1490594" cy="149059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073667" y="363503"/>
            <a:ext cx="876938" cy="876938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750812" y="535959"/>
            <a:ext cx="1927738" cy="1927738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382362" y="2651440"/>
            <a:ext cx="876938" cy="876938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2823260" y="7743225"/>
            <a:ext cx="12641480" cy="1769429"/>
          </a:xfrm>
          <a:custGeom>
            <a:avLst/>
            <a:gdLst/>
            <a:ahLst/>
            <a:cxnLst/>
            <a:rect r="r" b="b" t="t" l="l"/>
            <a:pathLst>
              <a:path h="1769429" w="12641480">
                <a:moveTo>
                  <a:pt x="0" y="0"/>
                </a:moveTo>
                <a:lnTo>
                  <a:pt x="12641480" y="0"/>
                </a:lnTo>
                <a:lnTo>
                  <a:pt x="12641480" y="1769429"/>
                </a:lnTo>
                <a:lnTo>
                  <a:pt x="0" y="17694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821966" y="3815986"/>
            <a:ext cx="14644068" cy="219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53"/>
              </a:lnSpc>
            </a:pPr>
            <a:r>
              <a:rPr lang="en-US" sz="8982" spc="-296">
                <a:solidFill>
                  <a:srgbClr val="000000"/>
                </a:solidFill>
                <a:latin typeface="League Spartan"/>
              </a:rPr>
              <a:t>Muito obrigado pela Atenção!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5271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29179" y="2463697"/>
            <a:ext cx="19946359" cy="5034983"/>
            <a:chOff x="0" y="0"/>
            <a:chExt cx="1500820" cy="37884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00820" cy="378846"/>
            </a:xfrm>
            <a:custGeom>
              <a:avLst/>
              <a:gdLst/>
              <a:ahLst/>
              <a:cxnLst/>
              <a:rect r="r" b="b" t="t" l="l"/>
              <a:pathLst>
                <a:path h="378846" w="1500820">
                  <a:moveTo>
                    <a:pt x="0" y="0"/>
                  </a:moveTo>
                  <a:lnTo>
                    <a:pt x="1500820" y="0"/>
                  </a:lnTo>
                  <a:lnTo>
                    <a:pt x="1500820" y="378846"/>
                  </a:lnTo>
                  <a:lnTo>
                    <a:pt x="0" y="378846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500820" cy="4359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73166" y="-257679"/>
            <a:ext cx="746331" cy="3658597"/>
            <a:chOff x="0" y="0"/>
            <a:chExt cx="56156" cy="2752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6156" cy="275283"/>
            </a:xfrm>
            <a:custGeom>
              <a:avLst/>
              <a:gdLst/>
              <a:ahLst/>
              <a:cxnLst/>
              <a:rect r="r" b="b" t="t" l="l"/>
              <a:pathLst>
                <a:path h="275283" w="56156">
                  <a:moveTo>
                    <a:pt x="0" y="0"/>
                  </a:moveTo>
                  <a:lnTo>
                    <a:pt x="56156" y="0"/>
                  </a:lnTo>
                  <a:lnTo>
                    <a:pt x="56156" y="275283"/>
                  </a:lnTo>
                  <a:lnTo>
                    <a:pt x="0" y="27528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56156" cy="332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914834" y="6628403"/>
            <a:ext cx="746331" cy="3658597"/>
            <a:chOff x="0" y="0"/>
            <a:chExt cx="56156" cy="27528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6156" cy="275283"/>
            </a:xfrm>
            <a:custGeom>
              <a:avLst/>
              <a:gdLst/>
              <a:ahLst/>
              <a:cxnLst/>
              <a:rect r="r" b="b" t="t" l="l"/>
              <a:pathLst>
                <a:path h="275283" w="56156">
                  <a:moveTo>
                    <a:pt x="0" y="0"/>
                  </a:moveTo>
                  <a:lnTo>
                    <a:pt x="56156" y="0"/>
                  </a:lnTo>
                  <a:lnTo>
                    <a:pt x="56156" y="275283"/>
                  </a:lnTo>
                  <a:lnTo>
                    <a:pt x="0" y="27528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56156" cy="332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012881" y="363503"/>
            <a:ext cx="1490594" cy="149059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073667" y="363503"/>
            <a:ext cx="876938" cy="876938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750812" y="535959"/>
            <a:ext cx="1927738" cy="1927738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382362" y="2651440"/>
            <a:ext cx="876938" cy="876938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821966" y="3760953"/>
            <a:ext cx="14644068" cy="2630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sz="7282" spc="-240">
                <a:solidFill>
                  <a:srgbClr val="000000"/>
                </a:solidFill>
                <a:latin typeface="League Spartan"/>
              </a:rPr>
              <a:t>Jonathan Menezes 2-DS:</a:t>
            </a:r>
          </a:p>
          <a:p>
            <a:pPr algn="ctr">
              <a:lnSpc>
                <a:spcPts val="6772"/>
              </a:lnSpc>
            </a:pPr>
          </a:p>
          <a:p>
            <a:pPr algn="ctr" marL="0" indent="0" lvl="0">
              <a:lnSpc>
                <a:spcPts val="6772"/>
              </a:lnSpc>
            </a:pPr>
            <a:r>
              <a:rPr lang="en-US" sz="7282" spc="-240">
                <a:solidFill>
                  <a:srgbClr val="000000"/>
                </a:solidFill>
                <a:latin typeface="League Spartan"/>
              </a:rPr>
              <a:t>Professor Jonatas - PAM1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076669" y="7498679"/>
            <a:ext cx="1490594" cy="1490594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2567263" y="8819831"/>
            <a:ext cx="876938" cy="876938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22222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954019" y="567300"/>
            <a:ext cx="10379962" cy="9309861"/>
            <a:chOff x="0" y="0"/>
            <a:chExt cx="2733817" cy="2451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33817" cy="2451980"/>
            </a:xfrm>
            <a:custGeom>
              <a:avLst/>
              <a:gdLst/>
              <a:ahLst/>
              <a:cxnLst/>
              <a:rect r="r" b="b" t="t" l="l"/>
              <a:pathLst>
                <a:path h="2451980" w="2733817">
                  <a:moveTo>
                    <a:pt x="0" y="0"/>
                  </a:moveTo>
                  <a:lnTo>
                    <a:pt x="2733817" y="0"/>
                  </a:lnTo>
                  <a:lnTo>
                    <a:pt x="2733817" y="2451980"/>
                  </a:lnTo>
                  <a:lnTo>
                    <a:pt x="0" y="245198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33817" cy="25091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065030" y="1422617"/>
            <a:ext cx="6157940" cy="1410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861"/>
              </a:lnSpc>
              <a:spcBef>
                <a:spcPct val="0"/>
              </a:spcBef>
            </a:pPr>
            <a:r>
              <a:rPr lang="en-US" sz="10057">
                <a:solidFill>
                  <a:srgbClr val="FFFFFF"/>
                </a:solidFill>
                <a:latin typeface="League Spartan Bold"/>
              </a:rPr>
              <a:t>Sobre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479612" y="3576523"/>
            <a:ext cx="9365045" cy="3148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29"/>
              </a:lnSpc>
            </a:pPr>
            <a:r>
              <a:rPr lang="en-US" sz="2976">
                <a:solidFill>
                  <a:srgbClr val="FFFFFF"/>
                </a:solidFill>
                <a:latin typeface="Lato Bold"/>
              </a:rPr>
              <a:t>O meu APP foi desenvolvido para informar as pessoas sobre sua condição atual de IMC, ou Índice de Massa Corporal, que é a formula (Peso/(Altura*Altura)), conseguindo mostrar para a pessoa a classificação dela sendo, normal, sobrepeso, magreza, etc.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3844658" y="-1534834"/>
            <a:ext cx="746331" cy="6129707"/>
            <a:chOff x="0" y="0"/>
            <a:chExt cx="56156" cy="46121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6156" cy="461217"/>
            </a:xfrm>
            <a:custGeom>
              <a:avLst/>
              <a:gdLst/>
              <a:ahLst/>
              <a:cxnLst/>
              <a:rect r="r" b="b" t="t" l="l"/>
              <a:pathLst>
                <a:path h="461217" w="56156">
                  <a:moveTo>
                    <a:pt x="0" y="0"/>
                  </a:moveTo>
                  <a:lnTo>
                    <a:pt x="56156" y="0"/>
                  </a:lnTo>
                  <a:lnTo>
                    <a:pt x="56156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56156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733281" y="7074852"/>
            <a:ext cx="746331" cy="6129707"/>
            <a:chOff x="0" y="0"/>
            <a:chExt cx="56156" cy="46121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6156" cy="461217"/>
            </a:xfrm>
            <a:custGeom>
              <a:avLst/>
              <a:gdLst/>
              <a:ahLst/>
              <a:cxnLst/>
              <a:rect r="r" b="b" t="t" l="l"/>
              <a:pathLst>
                <a:path h="461217" w="56156">
                  <a:moveTo>
                    <a:pt x="0" y="0"/>
                  </a:moveTo>
                  <a:lnTo>
                    <a:pt x="56156" y="0"/>
                  </a:lnTo>
                  <a:lnTo>
                    <a:pt x="56156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56156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944405"/>
            <a:ext cx="10100974" cy="12027609"/>
            <a:chOff x="0" y="0"/>
            <a:chExt cx="2660339" cy="31677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60339" cy="3167765"/>
            </a:xfrm>
            <a:custGeom>
              <a:avLst/>
              <a:gdLst/>
              <a:ahLst/>
              <a:cxnLst/>
              <a:rect r="r" b="b" t="t" l="l"/>
              <a:pathLst>
                <a:path h="3167765" w="2660339">
                  <a:moveTo>
                    <a:pt x="0" y="0"/>
                  </a:moveTo>
                  <a:lnTo>
                    <a:pt x="2660339" y="0"/>
                  </a:lnTo>
                  <a:lnTo>
                    <a:pt x="2660339" y="3167765"/>
                  </a:lnTo>
                  <a:lnTo>
                    <a:pt x="0" y="3167765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660339" cy="3224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338152" y="1028700"/>
            <a:ext cx="4774543" cy="8363489"/>
          </a:xfrm>
          <a:custGeom>
            <a:avLst/>
            <a:gdLst/>
            <a:ahLst/>
            <a:cxnLst/>
            <a:rect r="r" b="b" t="t" l="l"/>
            <a:pathLst>
              <a:path h="8363489" w="4774543">
                <a:moveTo>
                  <a:pt x="0" y="0"/>
                </a:moveTo>
                <a:lnTo>
                  <a:pt x="4774543" y="0"/>
                </a:lnTo>
                <a:lnTo>
                  <a:pt x="4774543" y="8363489"/>
                </a:lnTo>
                <a:lnTo>
                  <a:pt x="0" y="83634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803" t="0" r="-5803" b="0"/>
            </a:stretch>
          </a:blipFill>
          <a:ln w="114300" cap="rnd">
            <a:solidFill>
              <a:srgbClr val="000000"/>
            </a:solidFill>
            <a:prstDash val="dash"/>
            <a:round/>
          </a:ln>
        </p:spPr>
      </p:sp>
      <p:grpSp>
        <p:nvGrpSpPr>
          <p:cNvPr name="Group 6" id="6"/>
          <p:cNvGrpSpPr/>
          <p:nvPr/>
        </p:nvGrpSpPr>
        <p:grpSpPr>
          <a:xfrm rot="0">
            <a:off x="17914834" y="4157293"/>
            <a:ext cx="746331" cy="6129707"/>
            <a:chOff x="0" y="0"/>
            <a:chExt cx="56156" cy="4612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156" cy="461217"/>
            </a:xfrm>
            <a:custGeom>
              <a:avLst/>
              <a:gdLst/>
              <a:ahLst/>
              <a:cxnLst/>
              <a:rect r="r" b="b" t="t" l="l"/>
              <a:pathLst>
                <a:path h="461217" w="56156">
                  <a:moveTo>
                    <a:pt x="0" y="0"/>
                  </a:moveTo>
                  <a:lnTo>
                    <a:pt x="56156" y="0"/>
                  </a:lnTo>
                  <a:lnTo>
                    <a:pt x="56156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6156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0" y="-3082236"/>
            <a:ext cx="373166" cy="6129707"/>
            <a:chOff x="0" y="0"/>
            <a:chExt cx="28078" cy="46121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078" cy="461217"/>
            </a:xfrm>
            <a:custGeom>
              <a:avLst/>
              <a:gdLst/>
              <a:ahLst/>
              <a:cxnLst/>
              <a:rect r="r" b="b" t="t" l="l"/>
              <a:pathLst>
                <a:path h="461217" w="28078">
                  <a:moveTo>
                    <a:pt x="0" y="0"/>
                  </a:moveTo>
                  <a:lnTo>
                    <a:pt x="28078" y="0"/>
                  </a:lnTo>
                  <a:lnTo>
                    <a:pt x="28078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8078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78734" y="4585994"/>
            <a:ext cx="646683" cy="966811"/>
          </a:xfrm>
          <a:custGeom>
            <a:avLst/>
            <a:gdLst/>
            <a:ahLst/>
            <a:cxnLst/>
            <a:rect r="r" b="b" t="t" l="l"/>
            <a:pathLst>
              <a:path h="966811" w="646683">
                <a:moveTo>
                  <a:pt x="0" y="0"/>
                </a:moveTo>
                <a:lnTo>
                  <a:pt x="646682" y="0"/>
                </a:lnTo>
                <a:lnTo>
                  <a:pt x="646682" y="966811"/>
                </a:lnTo>
                <a:lnTo>
                  <a:pt x="0" y="966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78734" y="5921730"/>
            <a:ext cx="646683" cy="966811"/>
          </a:xfrm>
          <a:custGeom>
            <a:avLst/>
            <a:gdLst/>
            <a:ahLst/>
            <a:cxnLst/>
            <a:rect r="r" b="b" t="t" l="l"/>
            <a:pathLst>
              <a:path h="966811" w="646683">
                <a:moveTo>
                  <a:pt x="0" y="0"/>
                </a:moveTo>
                <a:lnTo>
                  <a:pt x="646682" y="0"/>
                </a:lnTo>
                <a:lnTo>
                  <a:pt x="646682" y="966811"/>
                </a:lnTo>
                <a:lnTo>
                  <a:pt x="0" y="966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78734" y="7257466"/>
            <a:ext cx="646683" cy="966811"/>
          </a:xfrm>
          <a:custGeom>
            <a:avLst/>
            <a:gdLst/>
            <a:ahLst/>
            <a:cxnLst/>
            <a:rect r="r" b="b" t="t" l="l"/>
            <a:pathLst>
              <a:path h="966811" w="646683">
                <a:moveTo>
                  <a:pt x="0" y="0"/>
                </a:moveTo>
                <a:lnTo>
                  <a:pt x="646682" y="0"/>
                </a:lnTo>
                <a:lnTo>
                  <a:pt x="646682" y="966811"/>
                </a:lnTo>
                <a:lnTo>
                  <a:pt x="0" y="966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468665" y="2185174"/>
            <a:ext cx="6918708" cy="1867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40"/>
              </a:lnSpc>
            </a:pPr>
            <a:r>
              <a:rPr lang="en-US" sz="7516">
                <a:solidFill>
                  <a:srgbClr val="000000"/>
                </a:solidFill>
                <a:latin typeface="League Spartan Bold"/>
              </a:rPr>
              <a:t>Design do APP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545588" y="4551630"/>
            <a:ext cx="2719432" cy="835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61"/>
              </a:lnSpc>
              <a:spcBef>
                <a:spcPct val="0"/>
              </a:spcBef>
            </a:pPr>
            <a:r>
              <a:rPr lang="en-US" sz="4178">
                <a:solidFill>
                  <a:srgbClr val="000000"/>
                </a:solidFill>
                <a:latin typeface="Lato"/>
              </a:rPr>
              <a:t>Fundo Azul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545588" y="5887366"/>
            <a:ext cx="4058318" cy="835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61"/>
              </a:lnSpc>
              <a:spcBef>
                <a:spcPct val="0"/>
              </a:spcBef>
            </a:pPr>
            <a:r>
              <a:rPr lang="en-US" sz="4178">
                <a:solidFill>
                  <a:srgbClr val="000000"/>
                </a:solidFill>
                <a:latin typeface="Lato"/>
              </a:rPr>
              <a:t>Botão Vermelho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545588" y="7223102"/>
            <a:ext cx="5129427" cy="835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61"/>
              </a:lnSpc>
              <a:spcBef>
                <a:spcPct val="0"/>
              </a:spcBef>
            </a:pPr>
            <a:r>
              <a:rPr lang="en-US" sz="4178">
                <a:solidFill>
                  <a:srgbClr val="000000"/>
                </a:solidFill>
                <a:latin typeface="Lato"/>
              </a:rPr>
              <a:t>Resultado do Cálculo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783528"/>
            <a:ext cx="18288000" cy="8005675"/>
            <a:chOff x="0" y="0"/>
            <a:chExt cx="4816593" cy="21084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108490"/>
            </a:xfrm>
            <a:custGeom>
              <a:avLst/>
              <a:gdLst/>
              <a:ahLst/>
              <a:cxnLst/>
              <a:rect r="r" b="b" t="t" l="l"/>
              <a:pathLst>
                <a:path h="210849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108490"/>
                  </a:lnTo>
                  <a:lnTo>
                    <a:pt x="0" y="210849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816593" cy="21656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914834" y="4157293"/>
            <a:ext cx="746331" cy="6129707"/>
            <a:chOff x="0" y="0"/>
            <a:chExt cx="56156" cy="46121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6156" cy="461217"/>
            </a:xfrm>
            <a:custGeom>
              <a:avLst/>
              <a:gdLst/>
              <a:ahLst/>
              <a:cxnLst/>
              <a:rect r="r" b="b" t="t" l="l"/>
              <a:pathLst>
                <a:path h="461217" w="56156">
                  <a:moveTo>
                    <a:pt x="0" y="0"/>
                  </a:moveTo>
                  <a:lnTo>
                    <a:pt x="56156" y="0"/>
                  </a:lnTo>
                  <a:lnTo>
                    <a:pt x="56156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56156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-3082236"/>
            <a:ext cx="373166" cy="6129707"/>
            <a:chOff x="0" y="0"/>
            <a:chExt cx="28078" cy="46121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078" cy="461217"/>
            </a:xfrm>
            <a:custGeom>
              <a:avLst/>
              <a:gdLst/>
              <a:ahLst/>
              <a:cxnLst/>
              <a:rect r="r" b="b" t="t" l="l"/>
              <a:pathLst>
                <a:path h="461217" w="28078">
                  <a:moveTo>
                    <a:pt x="0" y="0"/>
                  </a:moveTo>
                  <a:lnTo>
                    <a:pt x="28078" y="0"/>
                  </a:lnTo>
                  <a:lnTo>
                    <a:pt x="28078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28078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0583" y="673091"/>
            <a:ext cx="13266833" cy="5777536"/>
            <a:chOff x="0" y="0"/>
            <a:chExt cx="1321178" cy="57535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21177" cy="575356"/>
            </a:xfrm>
            <a:custGeom>
              <a:avLst/>
              <a:gdLst/>
              <a:ahLst/>
              <a:cxnLst/>
              <a:rect r="r" b="b" t="t" l="l"/>
              <a:pathLst>
                <a:path h="575356" w="1321177">
                  <a:moveTo>
                    <a:pt x="0" y="0"/>
                  </a:moveTo>
                  <a:lnTo>
                    <a:pt x="1321177" y="0"/>
                  </a:lnTo>
                  <a:lnTo>
                    <a:pt x="1321177" y="575356"/>
                  </a:lnTo>
                  <a:lnTo>
                    <a:pt x="0" y="575356"/>
                  </a:lnTo>
                  <a:close/>
                </a:path>
              </a:pathLst>
            </a:custGeom>
            <a:blipFill>
              <a:blip r:embed="rId2"/>
              <a:stretch>
                <a:fillRect l="0" t="-189" r="0" b="-189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5684646" y="7949289"/>
            <a:ext cx="6918708" cy="962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40"/>
              </a:lnSpc>
            </a:pPr>
            <a:r>
              <a:rPr lang="en-US" sz="7516">
                <a:solidFill>
                  <a:srgbClr val="000000"/>
                </a:solidFill>
                <a:latin typeface="League Spartan Bold"/>
              </a:rPr>
              <a:t>Blocos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944405"/>
            <a:ext cx="10100974" cy="12027609"/>
            <a:chOff x="0" y="0"/>
            <a:chExt cx="2660339" cy="31677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60339" cy="3167765"/>
            </a:xfrm>
            <a:custGeom>
              <a:avLst/>
              <a:gdLst/>
              <a:ahLst/>
              <a:cxnLst/>
              <a:rect r="r" b="b" t="t" l="l"/>
              <a:pathLst>
                <a:path h="3167765" w="2660339">
                  <a:moveTo>
                    <a:pt x="0" y="0"/>
                  </a:moveTo>
                  <a:lnTo>
                    <a:pt x="2660339" y="0"/>
                  </a:lnTo>
                  <a:lnTo>
                    <a:pt x="2660339" y="3167765"/>
                  </a:lnTo>
                  <a:lnTo>
                    <a:pt x="0" y="3167765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660339" cy="3224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338152" y="1028700"/>
            <a:ext cx="4774543" cy="8363489"/>
          </a:xfrm>
          <a:custGeom>
            <a:avLst/>
            <a:gdLst/>
            <a:ahLst/>
            <a:cxnLst/>
            <a:rect r="r" b="b" t="t" l="l"/>
            <a:pathLst>
              <a:path h="8363489" w="4774543">
                <a:moveTo>
                  <a:pt x="0" y="0"/>
                </a:moveTo>
                <a:lnTo>
                  <a:pt x="4774543" y="0"/>
                </a:lnTo>
                <a:lnTo>
                  <a:pt x="4774543" y="8363489"/>
                </a:lnTo>
                <a:lnTo>
                  <a:pt x="0" y="83634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727" t="0" r="-6727" b="0"/>
            </a:stretch>
          </a:blipFill>
          <a:ln w="114300" cap="rnd">
            <a:solidFill>
              <a:srgbClr val="000000"/>
            </a:solidFill>
            <a:prstDash val="dash"/>
            <a:round/>
          </a:ln>
        </p:spPr>
      </p:sp>
      <p:grpSp>
        <p:nvGrpSpPr>
          <p:cNvPr name="Group 6" id="6"/>
          <p:cNvGrpSpPr/>
          <p:nvPr/>
        </p:nvGrpSpPr>
        <p:grpSpPr>
          <a:xfrm rot="0">
            <a:off x="17914834" y="4157293"/>
            <a:ext cx="746331" cy="6129707"/>
            <a:chOff x="0" y="0"/>
            <a:chExt cx="56156" cy="4612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156" cy="461217"/>
            </a:xfrm>
            <a:custGeom>
              <a:avLst/>
              <a:gdLst/>
              <a:ahLst/>
              <a:cxnLst/>
              <a:rect r="r" b="b" t="t" l="l"/>
              <a:pathLst>
                <a:path h="461217" w="56156">
                  <a:moveTo>
                    <a:pt x="0" y="0"/>
                  </a:moveTo>
                  <a:lnTo>
                    <a:pt x="56156" y="0"/>
                  </a:lnTo>
                  <a:lnTo>
                    <a:pt x="56156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6156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0" y="-3082236"/>
            <a:ext cx="373166" cy="6129707"/>
            <a:chOff x="0" y="0"/>
            <a:chExt cx="28078" cy="46121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078" cy="461217"/>
            </a:xfrm>
            <a:custGeom>
              <a:avLst/>
              <a:gdLst/>
              <a:ahLst/>
              <a:cxnLst/>
              <a:rect r="r" b="b" t="t" l="l"/>
              <a:pathLst>
                <a:path h="461217" w="28078">
                  <a:moveTo>
                    <a:pt x="0" y="0"/>
                  </a:moveTo>
                  <a:lnTo>
                    <a:pt x="28078" y="0"/>
                  </a:lnTo>
                  <a:lnTo>
                    <a:pt x="28078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8078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678734" y="4585994"/>
            <a:ext cx="646683" cy="966811"/>
          </a:xfrm>
          <a:custGeom>
            <a:avLst/>
            <a:gdLst/>
            <a:ahLst/>
            <a:cxnLst/>
            <a:rect r="r" b="b" t="t" l="l"/>
            <a:pathLst>
              <a:path h="966811" w="646683">
                <a:moveTo>
                  <a:pt x="0" y="0"/>
                </a:moveTo>
                <a:lnTo>
                  <a:pt x="646682" y="0"/>
                </a:lnTo>
                <a:lnTo>
                  <a:pt x="646682" y="966811"/>
                </a:lnTo>
                <a:lnTo>
                  <a:pt x="0" y="966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78734" y="5921730"/>
            <a:ext cx="646683" cy="966811"/>
          </a:xfrm>
          <a:custGeom>
            <a:avLst/>
            <a:gdLst/>
            <a:ahLst/>
            <a:cxnLst/>
            <a:rect r="r" b="b" t="t" l="l"/>
            <a:pathLst>
              <a:path h="966811" w="646683">
                <a:moveTo>
                  <a:pt x="0" y="0"/>
                </a:moveTo>
                <a:lnTo>
                  <a:pt x="646682" y="0"/>
                </a:lnTo>
                <a:lnTo>
                  <a:pt x="646682" y="966811"/>
                </a:lnTo>
                <a:lnTo>
                  <a:pt x="0" y="966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78734" y="7257466"/>
            <a:ext cx="646683" cy="966811"/>
          </a:xfrm>
          <a:custGeom>
            <a:avLst/>
            <a:gdLst/>
            <a:ahLst/>
            <a:cxnLst/>
            <a:rect r="r" b="b" t="t" l="l"/>
            <a:pathLst>
              <a:path h="966811" w="646683">
                <a:moveTo>
                  <a:pt x="0" y="0"/>
                </a:moveTo>
                <a:lnTo>
                  <a:pt x="646682" y="0"/>
                </a:lnTo>
                <a:lnTo>
                  <a:pt x="646682" y="966811"/>
                </a:lnTo>
                <a:lnTo>
                  <a:pt x="0" y="966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5611936" y="7740871"/>
            <a:ext cx="1983941" cy="1861297"/>
          </a:xfrm>
          <a:custGeom>
            <a:avLst/>
            <a:gdLst/>
            <a:ahLst/>
            <a:cxnLst/>
            <a:rect r="r" b="b" t="t" l="l"/>
            <a:pathLst>
              <a:path h="1861297" w="1983941">
                <a:moveTo>
                  <a:pt x="0" y="0"/>
                </a:moveTo>
                <a:lnTo>
                  <a:pt x="1983941" y="0"/>
                </a:lnTo>
                <a:lnTo>
                  <a:pt x="1983941" y="1861297"/>
                </a:lnTo>
                <a:lnTo>
                  <a:pt x="0" y="18612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272635" y="1499616"/>
            <a:ext cx="7675335" cy="1867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40"/>
              </a:lnSpc>
            </a:pPr>
            <a:r>
              <a:rPr lang="en-US" sz="7516">
                <a:solidFill>
                  <a:srgbClr val="000000"/>
                </a:solidFill>
                <a:latin typeface="League Spartan Bold"/>
              </a:rPr>
              <a:t>App em Funcionamento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545588" y="4551630"/>
            <a:ext cx="5419519" cy="835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61"/>
              </a:lnSpc>
              <a:spcBef>
                <a:spcPct val="0"/>
              </a:spcBef>
            </a:pPr>
            <a:r>
              <a:rPr lang="en-US" sz="4178">
                <a:solidFill>
                  <a:srgbClr val="000000"/>
                </a:solidFill>
                <a:latin typeface="Lato"/>
              </a:rPr>
              <a:t>IMC: 65 / (1.75 * 1.75)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545588" y="5887366"/>
            <a:ext cx="4058318" cy="835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61"/>
              </a:lnSpc>
              <a:spcBef>
                <a:spcPct val="0"/>
              </a:spcBef>
            </a:pPr>
            <a:r>
              <a:rPr lang="en-US" sz="4178">
                <a:solidFill>
                  <a:srgbClr val="000000"/>
                </a:solidFill>
                <a:latin typeface="Lato"/>
              </a:rPr>
              <a:t>IMC: 21.22kg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545588" y="7223102"/>
            <a:ext cx="5129427" cy="835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61"/>
              </a:lnSpc>
              <a:spcBef>
                <a:spcPct val="0"/>
              </a:spcBef>
            </a:pPr>
            <a:r>
              <a:rPr lang="en-US" sz="4178">
                <a:solidFill>
                  <a:srgbClr val="000000"/>
                </a:solidFill>
                <a:latin typeface="Lato"/>
              </a:rPr>
              <a:t>Peso Ideal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006989" y="3576902"/>
            <a:ext cx="420662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Peso: 65, Altura: 1.75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944405"/>
            <a:ext cx="10100974" cy="12027609"/>
            <a:chOff x="0" y="0"/>
            <a:chExt cx="2660339" cy="31677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60339" cy="3167765"/>
            </a:xfrm>
            <a:custGeom>
              <a:avLst/>
              <a:gdLst/>
              <a:ahLst/>
              <a:cxnLst/>
              <a:rect r="r" b="b" t="t" l="l"/>
              <a:pathLst>
                <a:path h="3167765" w="2660339">
                  <a:moveTo>
                    <a:pt x="0" y="0"/>
                  </a:moveTo>
                  <a:lnTo>
                    <a:pt x="2660339" y="0"/>
                  </a:lnTo>
                  <a:lnTo>
                    <a:pt x="2660339" y="3167765"/>
                  </a:lnTo>
                  <a:lnTo>
                    <a:pt x="0" y="3167765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660339" cy="3224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4963" t="0" r="4963" b="0"/>
          <a:stretch>
            <a:fillRect/>
          </a:stretch>
        </p:blipFill>
        <p:spPr>
          <a:xfrm flipH="false" flipV="false" rot="0">
            <a:off x="11338152" y="1028700"/>
            <a:ext cx="4774543" cy="8363489"/>
          </a:xfrm>
          <a:prstGeom prst="rect">
            <a:avLst/>
          </a:prstGeom>
          <a:ln w="114300" cap="rnd">
            <a:solidFill>
              <a:srgbClr val="000000"/>
            </a:solidFill>
            <a:prstDash val="dash"/>
          </a:ln>
        </p:spPr>
      </p:pic>
      <p:grpSp>
        <p:nvGrpSpPr>
          <p:cNvPr name="Group 6" id="6"/>
          <p:cNvGrpSpPr/>
          <p:nvPr/>
        </p:nvGrpSpPr>
        <p:grpSpPr>
          <a:xfrm rot="0">
            <a:off x="17914834" y="4157293"/>
            <a:ext cx="746331" cy="6129707"/>
            <a:chOff x="0" y="0"/>
            <a:chExt cx="56156" cy="4612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156" cy="461217"/>
            </a:xfrm>
            <a:custGeom>
              <a:avLst/>
              <a:gdLst/>
              <a:ahLst/>
              <a:cxnLst/>
              <a:rect r="r" b="b" t="t" l="l"/>
              <a:pathLst>
                <a:path h="461217" w="56156">
                  <a:moveTo>
                    <a:pt x="0" y="0"/>
                  </a:moveTo>
                  <a:lnTo>
                    <a:pt x="56156" y="0"/>
                  </a:lnTo>
                  <a:lnTo>
                    <a:pt x="56156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6156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0" y="-3082236"/>
            <a:ext cx="373166" cy="6129707"/>
            <a:chOff x="0" y="0"/>
            <a:chExt cx="28078" cy="46121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078" cy="461217"/>
            </a:xfrm>
            <a:custGeom>
              <a:avLst/>
              <a:gdLst/>
              <a:ahLst/>
              <a:cxnLst/>
              <a:rect r="r" b="b" t="t" l="l"/>
              <a:pathLst>
                <a:path h="461217" w="28078">
                  <a:moveTo>
                    <a:pt x="0" y="0"/>
                  </a:moveTo>
                  <a:lnTo>
                    <a:pt x="28078" y="0"/>
                  </a:lnTo>
                  <a:lnTo>
                    <a:pt x="28078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8078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28700" y="4226177"/>
            <a:ext cx="7675335" cy="1867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40"/>
              </a:lnSpc>
            </a:pPr>
            <a:r>
              <a:rPr lang="en-US" sz="7516">
                <a:solidFill>
                  <a:srgbClr val="000000"/>
                </a:solidFill>
                <a:latin typeface="League Spartan Bold"/>
              </a:rPr>
              <a:t>Vídeo Testando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944405"/>
            <a:ext cx="10100974" cy="12027609"/>
            <a:chOff x="0" y="0"/>
            <a:chExt cx="2660339" cy="31677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60339" cy="3167765"/>
            </a:xfrm>
            <a:custGeom>
              <a:avLst/>
              <a:gdLst/>
              <a:ahLst/>
              <a:cxnLst/>
              <a:rect r="r" b="b" t="t" l="l"/>
              <a:pathLst>
                <a:path h="3167765" w="2660339">
                  <a:moveTo>
                    <a:pt x="0" y="0"/>
                  </a:moveTo>
                  <a:lnTo>
                    <a:pt x="2660339" y="0"/>
                  </a:lnTo>
                  <a:lnTo>
                    <a:pt x="2660339" y="3167765"/>
                  </a:lnTo>
                  <a:lnTo>
                    <a:pt x="0" y="3167765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660339" cy="32249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338152" y="1028700"/>
            <a:ext cx="4774543" cy="8363489"/>
          </a:xfrm>
          <a:custGeom>
            <a:avLst/>
            <a:gdLst/>
            <a:ahLst/>
            <a:cxnLst/>
            <a:rect r="r" b="b" t="t" l="l"/>
            <a:pathLst>
              <a:path h="8363489" w="4774543">
                <a:moveTo>
                  <a:pt x="0" y="0"/>
                </a:moveTo>
                <a:lnTo>
                  <a:pt x="4774543" y="0"/>
                </a:lnTo>
                <a:lnTo>
                  <a:pt x="4774543" y="8363489"/>
                </a:lnTo>
                <a:lnTo>
                  <a:pt x="0" y="83634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322" t="0" r="-6322" b="0"/>
            </a:stretch>
          </a:blipFill>
          <a:ln w="114300" cap="rnd">
            <a:solidFill>
              <a:srgbClr val="000000"/>
            </a:solidFill>
            <a:prstDash val="dash"/>
            <a:round/>
          </a:ln>
        </p:spPr>
      </p:sp>
      <p:grpSp>
        <p:nvGrpSpPr>
          <p:cNvPr name="Group 6" id="6"/>
          <p:cNvGrpSpPr/>
          <p:nvPr/>
        </p:nvGrpSpPr>
        <p:grpSpPr>
          <a:xfrm rot="0">
            <a:off x="17914834" y="4157293"/>
            <a:ext cx="746331" cy="6129707"/>
            <a:chOff x="0" y="0"/>
            <a:chExt cx="56156" cy="46121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6156" cy="461217"/>
            </a:xfrm>
            <a:custGeom>
              <a:avLst/>
              <a:gdLst/>
              <a:ahLst/>
              <a:cxnLst/>
              <a:rect r="r" b="b" t="t" l="l"/>
              <a:pathLst>
                <a:path h="461217" w="56156">
                  <a:moveTo>
                    <a:pt x="0" y="0"/>
                  </a:moveTo>
                  <a:lnTo>
                    <a:pt x="56156" y="0"/>
                  </a:lnTo>
                  <a:lnTo>
                    <a:pt x="56156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6156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0" y="-3082236"/>
            <a:ext cx="373166" cy="6129707"/>
            <a:chOff x="0" y="0"/>
            <a:chExt cx="28078" cy="46121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8078" cy="461217"/>
            </a:xfrm>
            <a:custGeom>
              <a:avLst/>
              <a:gdLst/>
              <a:ahLst/>
              <a:cxnLst/>
              <a:rect r="r" b="b" t="t" l="l"/>
              <a:pathLst>
                <a:path h="461217" w="28078">
                  <a:moveTo>
                    <a:pt x="0" y="0"/>
                  </a:moveTo>
                  <a:lnTo>
                    <a:pt x="28078" y="0"/>
                  </a:lnTo>
                  <a:lnTo>
                    <a:pt x="28078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8078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28700" y="4226177"/>
            <a:ext cx="7675335" cy="1867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40"/>
              </a:lnSpc>
            </a:pPr>
            <a:r>
              <a:rPr lang="en-US" sz="7516">
                <a:solidFill>
                  <a:srgbClr val="000000"/>
                </a:solidFill>
                <a:latin typeface="League Spartan Bold"/>
              </a:rPr>
              <a:t>Aviso Campos Vazios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783528"/>
            <a:ext cx="18288000" cy="8005675"/>
            <a:chOff x="0" y="0"/>
            <a:chExt cx="4816593" cy="21084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108490"/>
            </a:xfrm>
            <a:custGeom>
              <a:avLst/>
              <a:gdLst/>
              <a:ahLst/>
              <a:cxnLst/>
              <a:rect r="r" b="b" t="t" l="l"/>
              <a:pathLst>
                <a:path h="210849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108490"/>
                  </a:lnTo>
                  <a:lnTo>
                    <a:pt x="0" y="210849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816593" cy="21656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914834" y="4157293"/>
            <a:ext cx="746331" cy="6129707"/>
            <a:chOff x="0" y="0"/>
            <a:chExt cx="56156" cy="46121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6156" cy="461217"/>
            </a:xfrm>
            <a:custGeom>
              <a:avLst/>
              <a:gdLst/>
              <a:ahLst/>
              <a:cxnLst/>
              <a:rect r="r" b="b" t="t" l="l"/>
              <a:pathLst>
                <a:path h="461217" w="56156">
                  <a:moveTo>
                    <a:pt x="0" y="0"/>
                  </a:moveTo>
                  <a:lnTo>
                    <a:pt x="56156" y="0"/>
                  </a:lnTo>
                  <a:lnTo>
                    <a:pt x="56156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56156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-3082236"/>
            <a:ext cx="373166" cy="6129707"/>
            <a:chOff x="0" y="0"/>
            <a:chExt cx="28078" cy="46121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078" cy="461217"/>
            </a:xfrm>
            <a:custGeom>
              <a:avLst/>
              <a:gdLst/>
              <a:ahLst/>
              <a:cxnLst/>
              <a:rect r="r" b="b" t="t" l="l"/>
              <a:pathLst>
                <a:path h="461217" w="28078">
                  <a:moveTo>
                    <a:pt x="0" y="0"/>
                  </a:moveTo>
                  <a:lnTo>
                    <a:pt x="28078" y="0"/>
                  </a:lnTo>
                  <a:lnTo>
                    <a:pt x="28078" y="461217"/>
                  </a:lnTo>
                  <a:lnTo>
                    <a:pt x="0" y="46121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28078" cy="51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62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31825" y="1624847"/>
            <a:ext cx="15387109" cy="4380429"/>
            <a:chOff x="0" y="0"/>
            <a:chExt cx="1303400" cy="37105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03400" cy="371054"/>
            </a:xfrm>
            <a:custGeom>
              <a:avLst/>
              <a:gdLst/>
              <a:ahLst/>
              <a:cxnLst/>
              <a:rect r="r" b="b" t="t" l="l"/>
              <a:pathLst>
                <a:path h="371054" w="1303400">
                  <a:moveTo>
                    <a:pt x="0" y="0"/>
                  </a:moveTo>
                  <a:lnTo>
                    <a:pt x="1303400" y="0"/>
                  </a:lnTo>
                  <a:lnTo>
                    <a:pt x="1303400" y="371054"/>
                  </a:lnTo>
                  <a:lnTo>
                    <a:pt x="0" y="371054"/>
                  </a:lnTo>
                  <a:close/>
                </a:path>
              </a:pathLst>
            </a:custGeom>
            <a:blipFill>
              <a:blip r:embed="rId2"/>
              <a:stretch>
                <a:fillRect l="-170" t="0" r="-17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5684646" y="7949289"/>
            <a:ext cx="7521207" cy="962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40"/>
              </a:lnSpc>
            </a:pPr>
            <a:r>
              <a:rPr lang="en-US" sz="7516">
                <a:solidFill>
                  <a:srgbClr val="000000"/>
                </a:solidFill>
                <a:latin typeface="League Spartan Bold"/>
              </a:rPr>
              <a:t>Bloco do Aviso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DAF-rAraF-s</dc:identifier>
  <dcterms:modified xsi:type="dcterms:W3CDTF">2011-08-01T06:04:30Z</dcterms:modified>
  <cp:revision>1</cp:revision>
  <dc:title>Slides PAM1</dc:title>
</cp:coreProperties>
</file>

<file path=docProps/thumbnail.jpeg>
</file>